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709E941-5F0F-59EB-4DFB-79425C295A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C7725A-2801-04D4-A33B-D94E536AD0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D6E49-5EFE-40FD-9E6C-DB8836756EC8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8D7F722-735A-2682-C6B0-BF5D403477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0F73DB4-5D55-7CFF-D325-761D517AE5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3584D-230B-44E7-BB57-A0AA98C0B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760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2009525"/>
            <a:ext cx="9144000" cy="15004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Nome do Aluno e Nome do Orientador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E53B4A3-6F8E-9321-F993-4679082BE3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0874C94-553A-F771-2E81-D4E4B8B78F2A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7E7615D1-4FE9-A0F0-8CFD-F43CB3EC19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9A0A3BC0-81E9-B476-09C7-FB9D9DDF94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154" y="6188801"/>
            <a:ext cx="1232962" cy="379620"/>
          </a:xfrm>
          <a:prstGeom prst="rect">
            <a:avLst/>
          </a:prstGeom>
        </p:spPr>
      </p:pic>
      <p:pic>
        <p:nvPicPr>
          <p:cNvPr id="11" name="Imagem 10" descr="Diagrama&#10;&#10;Descrição gerada automaticamente">
            <a:extLst>
              <a:ext uri="{FF2B5EF4-FFF2-40B4-BE49-F238E27FC236}">
                <a16:creationId xmlns:a16="http://schemas.microsoft.com/office/drawing/2014/main" id="{0F9D4D5B-0426-335D-E275-3A4C9558D3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44"/>
          <a:stretch/>
        </p:blipFill>
        <p:spPr>
          <a:xfrm>
            <a:off x="2208639" y="6094457"/>
            <a:ext cx="1906179" cy="6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4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2019993"/>
            <a:ext cx="10515600" cy="415697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pt-BR" dirty="0"/>
              <a:t>Primeiro nível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6E1AA0-BEEA-ED6D-BF55-EB3A6C7E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0813C1-E507-465C-E580-32C51ED78CD9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371C647-9AE8-CE0F-CE6C-8E19F422DE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6B4B239-71C8-ED67-54F5-9A4BBBFBE608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46499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2086495"/>
            <a:ext cx="10515600" cy="409046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pt-BR" dirty="0"/>
              <a:t>Primeiro nível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6E1AA0-BEEA-ED6D-BF55-EB3A6C7E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0813C1-E507-465C-E580-32C51ED78CD9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371C647-9AE8-CE0F-CE6C-8E19F422DE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C7B382-8D13-336E-6941-5E4817F746A3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Introdução e Objetivos</a:t>
            </a:r>
          </a:p>
        </p:txBody>
      </p:sp>
    </p:spTree>
    <p:extLst>
      <p:ext uri="{BB962C8B-B14F-4D97-AF65-F5344CB8AC3E}">
        <p14:creationId xmlns:p14="http://schemas.microsoft.com/office/powerpoint/2010/main" val="313394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746760" y="2027615"/>
            <a:ext cx="5181600" cy="450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05451" y="2027617"/>
            <a:ext cx="5181600" cy="4506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C66EEF9-0A52-18D1-2FB2-A3AA96FFBFDA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Introdução e Objetivos</a:t>
            </a:r>
          </a:p>
        </p:txBody>
      </p:sp>
    </p:spTree>
    <p:extLst>
      <p:ext uri="{BB962C8B-B14F-4D97-AF65-F5344CB8AC3E}">
        <p14:creationId xmlns:p14="http://schemas.microsoft.com/office/powerpoint/2010/main" val="34985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746760" y="2027615"/>
            <a:ext cx="5181600" cy="450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05451" y="2027617"/>
            <a:ext cx="5181600" cy="4506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C66EEF9-0A52-18D1-2FB2-A3AA96FFBFDA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Procedimentos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39861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2063017"/>
            <a:ext cx="10515600" cy="436189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pt-BR" dirty="0"/>
              <a:t>Primeiro nível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6E1AA0-BEEA-ED6D-BF55-EB3A6C7E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0813C1-E507-465C-E580-32C51ED78CD9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371C647-9AE8-CE0F-CE6C-8E19F422DE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F9608B-733D-2D1E-7237-277F197290EE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Procedimentos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339303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6612" y="2003024"/>
            <a:ext cx="5157787" cy="44888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1978430"/>
            <a:ext cx="5183188" cy="44888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5BC5BFF-A1B0-393A-4760-AD3B425E9F00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363922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2063017"/>
            <a:ext cx="10515600" cy="436189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pt-BR" dirty="0"/>
              <a:t>Primeiro nível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6E1AA0-BEEA-ED6D-BF55-EB3A6C7E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0813C1-E507-465C-E580-32C51ED78CD9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371C647-9AE8-CE0F-CE6C-8E19F422DE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F9608B-733D-2D1E-7237-277F197290EE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270636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2063017"/>
            <a:ext cx="10515600" cy="436189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pt-BR" dirty="0"/>
              <a:t>Primeiro nível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6E1AA0-BEEA-ED6D-BF55-EB3A6C7E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0813C1-E507-465C-E580-32C51ED78CD9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371C647-9AE8-CE0F-CE6C-8E19F422DE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F9608B-733D-2D1E-7237-277F197290EE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404835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6612" y="2003024"/>
            <a:ext cx="5157787" cy="44888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1978430"/>
            <a:ext cx="5183188" cy="44888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5BC5BFF-A1B0-393A-4760-AD3B425E9F00}"/>
              </a:ext>
            </a:extLst>
          </p:cNvPr>
          <p:cNvSpPr txBox="1"/>
          <p:nvPr userDrawn="1"/>
        </p:nvSpPr>
        <p:spPr>
          <a:xfrm>
            <a:off x="894801" y="1442842"/>
            <a:ext cx="671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8833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01007A0-5428-CEF9-D210-EE92AB488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b="33117"/>
          <a:stretch/>
        </p:blipFill>
        <p:spPr>
          <a:xfrm>
            <a:off x="631571" y="70959"/>
            <a:ext cx="2243382" cy="150043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2815965-6715-170D-1467-40BD4F8A9E98}"/>
              </a:ext>
            </a:extLst>
          </p:cNvPr>
          <p:cNvSpPr txBox="1"/>
          <p:nvPr userDrawn="1"/>
        </p:nvSpPr>
        <p:spPr>
          <a:xfrm>
            <a:off x="2920267" y="453334"/>
            <a:ext cx="5359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I SIC</a:t>
            </a:r>
          </a:p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</a:rPr>
              <a:t>SEMINÁRIO DE INICIAÇÃO CIENTÍFICA</a:t>
            </a:r>
          </a:p>
        </p:txBody>
      </p:sp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697F0917-E5A1-F858-C48D-FC997A7759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76" y="433092"/>
            <a:ext cx="1188901" cy="10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2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64" r:id="rId4"/>
    <p:sldLayoutId id="2147483676" r:id="rId5"/>
    <p:sldLayoutId id="2147483665" r:id="rId6"/>
    <p:sldLayoutId id="2147483674" r:id="rId7"/>
    <p:sldLayoutId id="2147483672" r:id="rId8"/>
    <p:sldLayoutId id="2147483675" r:id="rId9"/>
    <p:sldLayoutId id="214748367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BD97F-BFEF-9414-2C49-5FBEE4B9B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F564A5-9B1D-A828-BF76-1B64B7E3AA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10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258DFCA-B311-DE8F-F885-1DA9C64BC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4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DA327F5-C19D-0F89-F0F9-67CB81B1B8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37F13A-236A-A854-8F6A-0945B1516E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450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0B9A4A6-918C-CF79-4696-5BC25B41B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71413"/>
            <a:ext cx="10325959" cy="421825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70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349A98C-119C-0344-45EF-194EDC46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93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8D5E5E1-C0D6-1851-48A9-A02CEBB6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2128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Bahnschrift SemiCondensed</vt:lpstr>
      <vt:lpstr>Calibri</vt:lpstr>
      <vt:lpstr>Calibri Light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OFFICE365</dc:creator>
  <cp:lastModifiedBy>OFFICE365</cp:lastModifiedBy>
  <cp:revision>9</cp:revision>
  <dcterms:created xsi:type="dcterms:W3CDTF">2023-04-17T13:43:06Z</dcterms:created>
  <dcterms:modified xsi:type="dcterms:W3CDTF">2023-04-17T14:36:43Z</dcterms:modified>
</cp:coreProperties>
</file>